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wdp" ContentType="image/vnd.ms-photo"/>
  <Default Extension="gif" ContentType="image/gi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1" r:id="rId1"/>
  </p:sldMasterIdLst>
  <p:sldIdLst>
    <p:sldId id="256" r:id="rId2"/>
  </p:sldIdLst>
  <p:sldSz cx="3200400" cy="2011363"/>
  <p:notesSz cx="6858000" cy="9144000"/>
  <p:defaultTextStyle>
    <a:defPPr>
      <a:defRPr lang="en-US"/>
    </a:defPPr>
    <a:lvl1pPr marL="0" algn="l" defTabSz="313359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1pPr>
    <a:lvl2pPr marL="156679" algn="l" defTabSz="313359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2pPr>
    <a:lvl3pPr marL="313359" algn="l" defTabSz="313359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3pPr>
    <a:lvl4pPr marL="470038" algn="l" defTabSz="313359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4pPr>
    <a:lvl5pPr marL="626718" algn="l" defTabSz="313359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5pPr>
    <a:lvl6pPr marL="783398" algn="l" defTabSz="313359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6pPr>
    <a:lvl7pPr marL="940077" algn="l" defTabSz="313359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7pPr>
    <a:lvl8pPr marL="1096757" algn="l" defTabSz="313359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8pPr>
    <a:lvl9pPr marL="1253436" algn="l" defTabSz="313359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205" d="100"/>
          <a:sy n="205" d="100"/>
        </p:scale>
        <p:origin x="-3888" y="-2008"/>
      </p:cViewPr>
      <p:guideLst>
        <p:guide orient="horz" pos="634"/>
        <p:guide pos="100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0030" y="624827"/>
            <a:ext cx="2720340" cy="43113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" y="1139772"/>
            <a:ext cx="2240280" cy="5140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488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976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446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95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7440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892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041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190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6734C-E115-4BC5-9FB0-F9BF6FABFDA0}" type="datetimeFigureOut">
              <a:rPr lang="en-US" smtClean="0"/>
              <a:t>9/14/18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9C4FB-7D33-419B-8833-D1372BFD11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193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6734C-E115-4BC5-9FB0-F9BF6FABFDA0}" type="datetimeFigureOut">
              <a:rPr lang="en-US" smtClean="0"/>
              <a:t>9/14/18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9C4FB-7D33-419B-8833-D1372BFD11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800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810" y="1292488"/>
            <a:ext cx="2720340" cy="399479"/>
          </a:xfrm>
        </p:spPr>
        <p:txBody>
          <a:bodyPr anchor="t"/>
          <a:lstStyle>
            <a:lvl1pPr algn="l">
              <a:defRPr sz="13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2810" y="852501"/>
            <a:ext cx="2720340" cy="439986"/>
          </a:xfrm>
        </p:spPr>
        <p:txBody>
          <a:bodyPr anchor="b"/>
          <a:lstStyle>
            <a:lvl1pPr marL="0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1pPr>
            <a:lvl2pPr marL="14881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2pPr>
            <a:lvl3pPr marL="297636" indent="0">
              <a:buNone/>
              <a:defRPr sz="500">
                <a:solidFill>
                  <a:schemeClr val="tx1">
                    <a:tint val="75000"/>
                  </a:schemeClr>
                </a:solidFill>
              </a:defRPr>
            </a:lvl3pPr>
            <a:lvl4pPr marL="446454" indent="0">
              <a:buNone/>
              <a:defRPr sz="500">
                <a:solidFill>
                  <a:schemeClr val="tx1">
                    <a:tint val="75000"/>
                  </a:schemeClr>
                </a:solidFill>
              </a:defRPr>
            </a:lvl4pPr>
            <a:lvl5pPr marL="595272" indent="0">
              <a:buNone/>
              <a:defRPr sz="500">
                <a:solidFill>
                  <a:schemeClr val="tx1">
                    <a:tint val="75000"/>
                  </a:schemeClr>
                </a:solidFill>
              </a:defRPr>
            </a:lvl5pPr>
            <a:lvl6pPr marL="744091" indent="0">
              <a:buNone/>
              <a:defRPr sz="500">
                <a:solidFill>
                  <a:schemeClr val="tx1">
                    <a:tint val="75000"/>
                  </a:schemeClr>
                </a:solidFill>
              </a:defRPr>
            </a:lvl6pPr>
            <a:lvl7pPr marL="892909" indent="0">
              <a:buNone/>
              <a:defRPr sz="500">
                <a:solidFill>
                  <a:schemeClr val="tx1">
                    <a:tint val="75000"/>
                  </a:schemeClr>
                </a:solidFill>
              </a:defRPr>
            </a:lvl7pPr>
            <a:lvl8pPr marL="1041727" indent="0">
              <a:buNone/>
              <a:defRPr sz="500">
                <a:solidFill>
                  <a:schemeClr val="tx1">
                    <a:tint val="75000"/>
                  </a:schemeClr>
                </a:solidFill>
              </a:defRPr>
            </a:lvl8pPr>
            <a:lvl9pPr marL="1190545" indent="0">
              <a:buNone/>
              <a:defRPr sz="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6734C-E115-4BC5-9FB0-F9BF6FABFDA0}" type="datetimeFigureOut">
              <a:rPr lang="en-US" smtClean="0"/>
              <a:t>9/14/18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9C4FB-7D33-419B-8833-D1372BFD11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84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0020" y="469319"/>
            <a:ext cx="1413510" cy="1327407"/>
          </a:xfrm>
        </p:spPr>
        <p:txBody>
          <a:bodyPr/>
          <a:lstStyle>
            <a:lvl1pPr>
              <a:defRPr sz="900"/>
            </a:lvl1pPr>
            <a:lvl2pPr>
              <a:defRPr sz="800"/>
            </a:lvl2pPr>
            <a:lvl3pPr>
              <a:defRPr sz="700"/>
            </a:lvl3pPr>
            <a:lvl4pPr>
              <a:defRPr sz="600"/>
            </a:lvl4pPr>
            <a:lvl5pPr>
              <a:defRPr sz="600"/>
            </a:lvl5pPr>
            <a:lvl6pPr>
              <a:defRPr sz="600"/>
            </a:lvl6pPr>
            <a:lvl7pPr>
              <a:defRPr sz="600"/>
            </a:lvl7pPr>
            <a:lvl8pPr>
              <a:defRPr sz="600"/>
            </a:lvl8pPr>
            <a:lvl9pPr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6870" y="469319"/>
            <a:ext cx="1413510" cy="1327407"/>
          </a:xfrm>
        </p:spPr>
        <p:txBody>
          <a:bodyPr/>
          <a:lstStyle>
            <a:lvl1pPr>
              <a:defRPr sz="900"/>
            </a:lvl1pPr>
            <a:lvl2pPr>
              <a:defRPr sz="800"/>
            </a:lvl2pPr>
            <a:lvl3pPr>
              <a:defRPr sz="700"/>
            </a:lvl3pPr>
            <a:lvl4pPr>
              <a:defRPr sz="600"/>
            </a:lvl4pPr>
            <a:lvl5pPr>
              <a:defRPr sz="600"/>
            </a:lvl5pPr>
            <a:lvl6pPr>
              <a:defRPr sz="600"/>
            </a:lvl6pPr>
            <a:lvl7pPr>
              <a:defRPr sz="600"/>
            </a:lvl7pPr>
            <a:lvl8pPr>
              <a:defRPr sz="600"/>
            </a:lvl8pPr>
            <a:lvl9pPr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6734C-E115-4BC5-9FB0-F9BF6FABFDA0}" type="datetimeFigureOut">
              <a:rPr lang="en-US" smtClean="0"/>
              <a:t>9/14/18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9C4FB-7D33-419B-8833-D1372BFD11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243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" y="450229"/>
            <a:ext cx="1414066" cy="187634"/>
          </a:xfrm>
        </p:spPr>
        <p:txBody>
          <a:bodyPr anchor="b"/>
          <a:lstStyle>
            <a:lvl1pPr marL="0" indent="0">
              <a:buNone/>
              <a:defRPr sz="800" b="1"/>
            </a:lvl1pPr>
            <a:lvl2pPr marL="148818" indent="0">
              <a:buNone/>
              <a:defRPr sz="700" b="1"/>
            </a:lvl2pPr>
            <a:lvl3pPr marL="297636" indent="0">
              <a:buNone/>
              <a:defRPr sz="600" b="1"/>
            </a:lvl3pPr>
            <a:lvl4pPr marL="446454" indent="0">
              <a:buNone/>
              <a:defRPr sz="500" b="1"/>
            </a:lvl4pPr>
            <a:lvl5pPr marL="595272" indent="0">
              <a:buNone/>
              <a:defRPr sz="500" b="1"/>
            </a:lvl5pPr>
            <a:lvl6pPr marL="744091" indent="0">
              <a:buNone/>
              <a:defRPr sz="500" b="1"/>
            </a:lvl6pPr>
            <a:lvl7pPr marL="892909" indent="0">
              <a:buNone/>
              <a:defRPr sz="500" b="1"/>
            </a:lvl7pPr>
            <a:lvl8pPr marL="1041727" indent="0">
              <a:buNone/>
              <a:defRPr sz="500" b="1"/>
            </a:lvl8pPr>
            <a:lvl9pPr marL="1190545" indent="0">
              <a:buNone/>
              <a:defRPr sz="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0020" y="637863"/>
            <a:ext cx="1414066" cy="1158862"/>
          </a:xfrm>
        </p:spPr>
        <p:txBody>
          <a:bodyPr/>
          <a:lstStyle>
            <a:lvl1pPr>
              <a:defRPr sz="800"/>
            </a:lvl1pPr>
            <a:lvl2pPr>
              <a:defRPr sz="700"/>
            </a:lvl2pPr>
            <a:lvl3pPr>
              <a:defRPr sz="600"/>
            </a:lvl3pPr>
            <a:lvl4pPr>
              <a:defRPr sz="500"/>
            </a:lvl4pPr>
            <a:lvl5pPr>
              <a:defRPr sz="500"/>
            </a:lvl5pPr>
            <a:lvl6pPr>
              <a:defRPr sz="500"/>
            </a:lvl6pPr>
            <a:lvl7pPr>
              <a:defRPr sz="500"/>
            </a:lvl7pPr>
            <a:lvl8pPr>
              <a:defRPr sz="500"/>
            </a:lvl8pPr>
            <a:lvl9pPr>
              <a:defRPr sz="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25759" y="450229"/>
            <a:ext cx="1414621" cy="187634"/>
          </a:xfrm>
        </p:spPr>
        <p:txBody>
          <a:bodyPr anchor="b"/>
          <a:lstStyle>
            <a:lvl1pPr marL="0" indent="0">
              <a:buNone/>
              <a:defRPr sz="800" b="1"/>
            </a:lvl1pPr>
            <a:lvl2pPr marL="148818" indent="0">
              <a:buNone/>
              <a:defRPr sz="700" b="1"/>
            </a:lvl2pPr>
            <a:lvl3pPr marL="297636" indent="0">
              <a:buNone/>
              <a:defRPr sz="600" b="1"/>
            </a:lvl3pPr>
            <a:lvl4pPr marL="446454" indent="0">
              <a:buNone/>
              <a:defRPr sz="500" b="1"/>
            </a:lvl4pPr>
            <a:lvl5pPr marL="595272" indent="0">
              <a:buNone/>
              <a:defRPr sz="500" b="1"/>
            </a:lvl5pPr>
            <a:lvl6pPr marL="744091" indent="0">
              <a:buNone/>
              <a:defRPr sz="500" b="1"/>
            </a:lvl6pPr>
            <a:lvl7pPr marL="892909" indent="0">
              <a:buNone/>
              <a:defRPr sz="500" b="1"/>
            </a:lvl7pPr>
            <a:lvl8pPr marL="1041727" indent="0">
              <a:buNone/>
              <a:defRPr sz="500" b="1"/>
            </a:lvl8pPr>
            <a:lvl9pPr marL="1190545" indent="0">
              <a:buNone/>
              <a:defRPr sz="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25759" y="637863"/>
            <a:ext cx="1414621" cy="1158862"/>
          </a:xfrm>
        </p:spPr>
        <p:txBody>
          <a:bodyPr/>
          <a:lstStyle>
            <a:lvl1pPr>
              <a:defRPr sz="800"/>
            </a:lvl1pPr>
            <a:lvl2pPr>
              <a:defRPr sz="700"/>
            </a:lvl2pPr>
            <a:lvl3pPr>
              <a:defRPr sz="600"/>
            </a:lvl3pPr>
            <a:lvl4pPr>
              <a:defRPr sz="500"/>
            </a:lvl4pPr>
            <a:lvl5pPr>
              <a:defRPr sz="500"/>
            </a:lvl5pPr>
            <a:lvl6pPr>
              <a:defRPr sz="500"/>
            </a:lvl6pPr>
            <a:lvl7pPr>
              <a:defRPr sz="500"/>
            </a:lvl7pPr>
            <a:lvl8pPr>
              <a:defRPr sz="500"/>
            </a:lvl8pPr>
            <a:lvl9pPr>
              <a:defRPr sz="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6734C-E115-4BC5-9FB0-F9BF6FABFDA0}" type="datetimeFigureOut">
              <a:rPr lang="en-US" smtClean="0"/>
              <a:t>9/14/18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9C4FB-7D33-419B-8833-D1372BFD11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6378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6734C-E115-4BC5-9FB0-F9BF6FABFDA0}" type="datetimeFigureOut">
              <a:rPr lang="en-US" smtClean="0"/>
              <a:t>9/14/18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9C4FB-7D33-419B-8833-D1372BFD11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644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6734C-E115-4BC5-9FB0-F9BF6FABFDA0}" type="datetimeFigureOut">
              <a:rPr lang="en-US" smtClean="0"/>
              <a:t>9/14/18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9C4FB-7D33-419B-8833-D1372BFD11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8863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" y="80082"/>
            <a:ext cx="1052910" cy="340814"/>
          </a:xfrm>
        </p:spPr>
        <p:txBody>
          <a:bodyPr anchor="b"/>
          <a:lstStyle>
            <a:lvl1pPr algn="l">
              <a:defRPr sz="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268" y="80083"/>
            <a:ext cx="1789113" cy="1716643"/>
          </a:xfrm>
        </p:spPr>
        <p:txBody>
          <a:bodyPr/>
          <a:lstStyle>
            <a:lvl1pPr>
              <a:defRPr sz="1000"/>
            </a:lvl1pPr>
            <a:lvl2pPr>
              <a:defRPr sz="900"/>
            </a:lvl2pPr>
            <a:lvl3pPr>
              <a:defRPr sz="800"/>
            </a:lvl3pPr>
            <a:lvl4pPr>
              <a:defRPr sz="700"/>
            </a:lvl4pPr>
            <a:lvl5pPr>
              <a:defRPr sz="700"/>
            </a:lvl5pPr>
            <a:lvl6pPr>
              <a:defRPr sz="700"/>
            </a:lvl6pPr>
            <a:lvl7pPr>
              <a:defRPr sz="700"/>
            </a:lvl7pPr>
            <a:lvl8pPr>
              <a:defRPr sz="700"/>
            </a:lvl8pPr>
            <a:lvl9pPr>
              <a:defRPr sz="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" y="420897"/>
            <a:ext cx="1052910" cy="1375828"/>
          </a:xfrm>
        </p:spPr>
        <p:txBody>
          <a:bodyPr/>
          <a:lstStyle>
            <a:lvl1pPr marL="0" indent="0">
              <a:buNone/>
              <a:defRPr sz="500"/>
            </a:lvl1pPr>
            <a:lvl2pPr marL="148818" indent="0">
              <a:buNone/>
              <a:defRPr sz="400"/>
            </a:lvl2pPr>
            <a:lvl3pPr marL="297636" indent="0">
              <a:buNone/>
              <a:defRPr sz="300"/>
            </a:lvl3pPr>
            <a:lvl4pPr marL="446454" indent="0">
              <a:buNone/>
              <a:defRPr sz="300"/>
            </a:lvl4pPr>
            <a:lvl5pPr marL="595272" indent="0">
              <a:buNone/>
              <a:defRPr sz="300"/>
            </a:lvl5pPr>
            <a:lvl6pPr marL="744091" indent="0">
              <a:buNone/>
              <a:defRPr sz="300"/>
            </a:lvl6pPr>
            <a:lvl7pPr marL="892909" indent="0">
              <a:buNone/>
              <a:defRPr sz="300"/>
            </a:lvl7pPr>
            <a:lvl8pPr marL="1041727" indent="0">
              <a:buNone/>
              <a:defRPr sz="300"/>
            </a:lvl8pPr>
            <a:lvl9pPr marL="1190545" indent="0">
              <a:buNone/>
              <a:defRPr sz="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6734C-E115-4BC5-9FB0-F9BF6FABFDA0}" type="datetimeFigureOut">
              <a:rPr lang="en-US" smtClean="0"/>
              <a:t>9/14/18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9C4FB-7D33-419B-8833-D1372BFD11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251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7301" y="1407954"/>
            <a:ext cx="1920240" cy="166217"/>
          </a:xfrm>
        </p:spPr>
        <p:txBody>
          <a:bodyPr anchor="b"/>
          <a:lstStyle>
            <a:lvl1pPr algn="l">
              <a:defRPr sz="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27301" y="179719"/>
            <a:ext cx="1920240" cy="1206818"/>
          </a:xfrm>
        </p:spPr>
        <p:txBody>
          <a:bodyPr/>
          <a:lstStyle>
            <a:lvl1pPr marL="0" indent="0">
              <a:buNone/>
              <a:defRPr sz="1000"/>
            </a:lvl1pPr>
            <a:lvl2pPr marL="148818" indent="0">
              <a:buNone/>
              <a:defRPr sz="900"/>
            </a:lvl2pPr>
            <a:lvl3pPr marL="297636" indent="0">
              <a:buNone/>
              <a:defRPr sz="800"/>
            </a:lvl3pPr>
            <a:lvl4pPr marL="446454" indent="0">
              <a:buNone/>
              <a:defRPr sz="700"/>
            </a:lvl4pPr>
            <a:lvl5pPr marL="595272" indent="0">
              <a:buNone/>
              <a:defRPr sz="700"/>
            </a:lvl5pPr>
            <a:lvl6pPr marL="744091" indent="0">
              <a:buNone/>
              <a:defRPr sz="700"/>
            </a:lvl6pPr>
            <a:lvl7pPr marL="892909" indent="0">
              <a:buNone/>
              <a:defRPr sz="700"/>
            </a:lvl7pPr>
            <a:lvl8pPr marL="1041727" indent="0">
              <a:buNone/>
              <a:defRPr sz="700"/>
            </a:lvl8pPr>
            <a:lvl9pPr marL="1190545" indent="0">
              <a:buNone/>
              <a:defRPr sz="7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7301" y="1574171"/>
            <a:ext cx="1920240" cy="236056"/>
          </a:xfrm>
        </p:spPr>
        <p:txBody>
          <a:bodyPr/>
          <a:lstStyle>
            <a:lvl1pPr marL="0" indent="0">
              <a:buNone/>
              <a:defRPr sz="500"/>
            </a:lvl1pPr>
            <a:lvl2pPr marL="148818" indent="0">
              <a:buNone/>
              <a:defRPr sz="400"/>
            </a:lvl2pPr>
            <a:lvl3pPr marL="297636" indent="0">
              <a:buNone/>
              <a:defRPr sz="300"/>
            </a:lvl3pPr>
            <a:lvl4pPr marL="446454" indent="0">
              <a:buNone/>
              <a:defRPr sz="300"/>
            </a:lvl4pPr>
            <a:lvl5pPr marL="595272" indent="0">
              <a:buNone/>
              <a:defRPr sz="300"/>
            </a:lvl5pPr>
            <a:lvl6pPr marL="744091" indent="0">
              <a:buNone/>
              <a:defRPr sz="300"/>
            </a:lvl6pPr>
            <a:lvl7pPr marL="892909" indent="0">
              <a:buNone/>
              <a:defRPr sz="300"/>
            </a:lvl7pPr>
            <a:lvl8pPr marL="1041727" indent="0">
              <a:buNone/>
              <a:defRPr sz="300"/>
            </a:lvl8pPr>
            <a:lvl9pPr marL="1190545" indent="0">
              <a:buNone/>
              <a:defRPr sz="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6734C-E115-4BC5-9FB0-F9BF6FABFDA0}" type="datetimeFigureOut">
              <a:rPr lang="en-US" smtClean="0"/>
              <a:t>9/14/18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9C4FB-7D33-419B-8833-D1372BFD11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46374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6734C-E115-4BC5-9FB0-F9BF6FABFDA0}" type="datetimeFigureOut">
              <a:rPr lang="en-US" smtClean="0"/>
              <a:t>9/14/18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9C4FB-7D33-419B-8833-D1372BFD11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007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20290" y="80549"/>
            <a:ext cx="720090" cy="17161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0020" y="80549"/>
            <a:ext cx="2106930" cy="171617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6734C-E115-4BC5-9FB0-F9BF6FABFDA0}" type="datetimeFigureOut">
              <a:rPr lang="en-US" smtClean="0"/>
              <a:t>9/14/18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9C4FB-7D33-419B-8833-D1372BFD11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19614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0020" y="80549"/>
            <a:ext cx="2880360" cy="335227"/>
          </a:xfrm>
          <a:prstGeom prst="rect">
            <a:avLst/>
          </a:prstGeom>
        </p:spPr>
        <p:txBody>
          <a:bodyPr vert="horz" lIns="29764" tIns="14881" rIns="29764" bIns="14881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" y="469319"/>
            <a:ext cx="2880360" cy="1327407"/>
          </a:xfrm>
          <a:prstGeom prst="rect">
            <a:avLst/>
          </a:prstGeom>
        </p:spPr>
        <p:txBody>
          <a:bodyPr vert="horz" lIns="29764" tIns="14881" rIns="29764" bIns="1488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0020" y="1864236"/>
            <a:ext cx="746760" cy="107086"/>
          </a:xfrm>
          <a:prstGeom prst="rect">
            <a:avLst/>
          </a:prstGeom>
        </p:spPr>
        <p:txBody>
          <a:bodyPr vert="horz" lIns="29764" tIns="14881" rIns="29764" bIns="14881" rtlCol="0" anchor="ctr"/>
          <a:lstStyle>
            <a:lvl1pPr algn="l">
              <a:defRPr sz="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A6734C-E115-4BC5-9FB0-F9BF6FABFDA0}" type="datetimeFigureOut">
              <a:rPr lang="en-US" smtClean="0"/>
              <a:t>9/14/18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3470" y="1864236"/>
            <a:ext cx="1013460" cy="107086"/>
          </a:xfrm>
          <a:prstGeom prst="rect">
            <a:avLst/>
          </a:prstGeom>
        </p:spPr>
        <p:txBody>
          <a:bodyPr vert="horz" lIns="29764" tIns="14881" rIns="29764" bIns="14881" rtlCol="0" anchor="ctr"/>
          <a:lstStyle>
            <a:lvl1pPr algn="ctr">
              <a:defRPr sz="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93620" y="1864236"/>
            <a:ext cx="746760" cy="107086"/>
          </a:xfrm>
          <a:prstGeom prst="rect">
            <a:avLst/>
          </a:prstGeom>
        </p:spPr>
        <p:txBody>
          <a:bodyPr vert="horz" lIns="29764" tIns="14881" rIns="29764" bIns="14881" rtlCol="0" anchor="ctr"/>
          <a:lstStyle>
            <a:lvl1pPr algn="r">
              <a:defRPr sz="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39C4FB-7D33-419B-8833-D1372BFD11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051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</p:sldLayoutIdLst>
  <p:txStyles>
    <p:titleStyle>
      <a:lvl1pPr algn="ctr" defTabSz="148818" rtl="0" eaLnBrk="1" latinLnBrk="0" hangingPunct="1">
        <a:spcBef>
          <a:spcPct val="0"/>
        </a:spcBef>
        <a:buNone/>
        <a:defRPr sz="1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1613" indent="-111613" algn="l" defTabSz="148818" rtl="0" eaLnBrk="1" latinLnBrk="0" hangingPunct="1">
        <a:spcBef>
          <a:spcPct val="20000"/>
        </a:spcBef>
        <a:buFont typeface="Arial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1pPr>
      <a:lvl2pPr marL="241830" indent="-93011" algn="l" defTabSz="148818" rtl="0" eaLnBrk="1" latinLnBrk="0" hangingPunct="1">
        <a:spcBef>
          <a:spcPct val="20000"/>
        </a:spcBef>
        <a:buFont typeface="Arial"/>
        <a:buChar char="–"/>
        <a:defRPr sz="900" kern="1200">
          <a:solidFill>
            <a:schemeClr val="tx1"/>
          </a:solidFill>
          <a:latin typeface="+mn-lt"/>
          <a:ea typeface="+mn-ea"/>
          <a:cs typeface="+mn-cs"/>
        </a:defRPr>
      </a:lvl2pPr>
      <a:lvl3pPr marL="372046" indent="-74409" algn="l" defTabSz="148818" rtl="0" eaLnBrk="1" latinLnBrk="0" hangingPunct="1">
        <a:spcBef>
          <a:spcPct val="20000"/>
        </a:spcBef>
        <a:buFont typeface="Arial"/>
        <a:buChar char="•"/>
        <a:defRPr sz="800" kern="1200">
          <a:solidFill>
            <a:schemeClr val="tx1"/>
          </a:solidFill>
          <a:latin typeface="+mn-lt"/>
          <a:ea typeface="+mn-ea"/>
          <a:cs typeface="+mn-cs"/>
        </a:defRPr>
      </a:lvl3pPr>
      <a:lvl4pPr marL="520863" indent="-74409" algn="l" defTabSz="148818" rtl="0" eaLnBrk="1" latinLnBrk="0" hangingPunct="1">
        <a:spcBef>
          <a:spcPct val="20000"/>
        </a:spcBef>
        <a:buFont typeface="Arial"/>
        <a:buChar char="–"/>
        <a:defRPr sz="700" kern="1200">
          <a:solidFill>
            <a:schemeClr val="tx1"/>
          </a:solidFill>
          <a:latin typeface="+mn-lt"/>
          <a:ea typeface="+mn-ea"/>
          <a:cs typeface="+mn-cs"/>
        </a:defRPr>
      </a:lvl4pPr>
      <a:lvl5pPr marL="669681" indent="-74409" algn="l" defTabSz="148818" rtl="0" eaLnBrk="1" latinLnBrk="0" hangingPunct="1">
        <a:spcBef>
          <a:spcPct val="20000"/>
        </a:spcBef>
        <a:buFont typeface="Arial"/>
        <a:buChar char="»"/>
        <a:defRPr sz="700" kern="1200">
          <a:solidFill>
            <a:schemeClr val="tx1"/>
          </a:solidFill>
          <a:latin typeface="+mn-lt"/>
          <a:ea typeface="+mn-ea"/>
          <a:cs typeface="+mn-cs"/>
        </a:defRPr>
      </a:lvl5pPr>
      <a:lvl6pPr marL="818500" indent="-74409" algn="l" defTabSz="148818" rtl="0" eaLnBrk="1" latinLnBrk="0" hangingPunct="1">
        <a:spcBef>
          <a:spcPct val="20000"/>
        </a:spcBef>
        <a:buFont typeface="Arial"/>
        <a:buChar char="•"/>
        <a:defRPr sz="700" kern="1200">
          <a:solidFill>
            <a:schemeClr val="tx1"/>
          </a:solidFill>
          <a:latin typeface="+mn-lt"/>
          <a:ea typeface="+mn-ea"/>
          <a:cs typeface="+mn-cs"/>
        </a:defRPr>
      </a:lvl6pPr>
      <a:lvl7pPr marL="967318" indent="-74409" algn="l" defTabSz="148818" rtl="0" eaLnBrk="1" latinLnBrk="0" hangingPunct="1">
        <a:spcBef>
          <a:spcPct val="20000"/>
        </a:spcBef>
        <a:buFont typeface="Arial"/>
        <a:buChar char="•"/>
        <a:defRPr sz="700" kern="1200">
          <a:solidFill>
            <a:schemeClr val="tx1"/>
          </a:solidFill>
          <a:latin typeface="+mn-lt"/>
          <a:ea typeface="+mn-ea"/>
          <a:cs typeface="+mn-cs"/>
        </a:defRPr>
      </a:lvl7pPr>
      <a:lvl8pPr marL="1116136" indent="-74409" algn="l" defTabSz="148818" rtl="0" eaLnBrk="1" latinLnBrk="0" hangingPunct="1">
        <a:spcBef>
          <a:spcPct val="20000"/>
        </a:spcBef>
        <a:buFont typeface="Arial"/>
        <a:buChar char="•"/>
        <a:defRPr sz="700" kern="1200">
          <a:solidFill>
            <a:schemeClr val="tx1"/>
          </a:solidFill>
          <a:latin typeface="+mn-lt"/>
          <a:ea typeface="+mn-ea"/>
          <a:cs typeface="+mn-cs"/>
        </a:defRPr>
      </a:lvl8pPr>
      <a:lvl9pPr marL="1264954" indent="-74409" algn="l" defTabSz="148818" rtl="0" eaLnBrk="1" latinLnBrk="0" hangingPunct="1">
        <a:spcBef>
          <a:spcPct val="20000"/>
        </a:spcBef>
        <a:buFont typeface="Arial"/>
        <a:buChar char="•"/>
        <a:defRPr sz="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8818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1pPr>
      <a:lvl2pPr marL="148818" algn="l" defTabSz="148818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2pPr>
      <a:lvl3pPr marL="297636" algn="l" defTabSz="148818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3pPr>
      <a:lvl4pPr marL="446454" algn="l" defTabSz="148818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4pPr>
      <a:lvl5pPr marL="595272" algn="l" defTabSz="148818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5pPr>
      <a:lvl6pPr marL="744091" algn="l" defTabSz="148818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6pPr>
      <a:lvl7pPr marL="892909" algn="l" defTabSz="148818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7pPr>
      <a:lvl8pPr marL="1041727" algn="l" defTabSz="148818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8pPr>
      <a:lvl9pPr marL="1190545" algn="l" defTabSz="148818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microsoft.com/office/2007/relationships/hdphoto" Target="../media/hdphoto1.wdp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463827"/>
            <a:ext cx="3200400" cy="465661"/>
          </a:xfrm>
          <a:prstGeom prst="rect">
            <a:avLst/>
          </a:prstGeom>
          <a:solidFill>
            <a:schemeClr val="tx1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>
              <a:ln>
                <a:solidFill>
                  <a:srgbClr val="0000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5657" y="676774"/>
            <a:ext cx="99257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sz="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urier New"/>
                <a:cs typeface="Courier New"/>
              </a:rPr>
              <a:t>Love The Lost</a:t>
            </a:r>
            <a:endParaRPr lang="en-US" sz="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ourier New"/>
              <a:cs typeface="Courier New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32785" y="920032"/>
            <a:ext cx="11832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 smtClean="0">
                <a:solidFill>
                  <a:srgbClr val="0000FF"/>
                </a:solidFill>
              </a:rPr>
              <a:t>If found, return to</a:t>
            </a:r>
          </a:p>
          <a:p>
            <a:pPr algn="ctr"/>
            <a:r>
              <a:rPr lang="en-US" sz="700" dirty="0" smtClean="0"/>
              <a:t>Love The Lost head office</a:t>
            </a:r>
          </a:p>
          <a:p>
            <a:pPr algn="ctr"/>
            <a:r>
              <a:rPr lang="en-US" sz="700" dirty="0" smtClean="0"/>
              <a:t>176 Imperial Dr.</a:t>
            </a:r>
          </a:p>
          <a:p>
            <a:pPr algn="ctr"/>
            <a:r>
              <a:rPr lang="en-US" sz="700" dirty="0" smtClean="0"/>
              <a:t>Amherst, NY 14226</a:t>
            </a:r>
            <a:endParaRPr lang="en-US" sz="700" dirty="0"/>
          </a:p>
        </p:txBody>
      </p:sp>
      <p:sp>
        <p:nvSpPr>
          <p:cNvPr id="9" name="TextBox 8"/>
          <p:cNvSpPr txBox="1"/>
          <p:nvPr/>
        </p:nvSpPr>
        <p:spPr>
          <a:xfrm>
            <a:off x="0" y="74352"/>
            <a:ext cx="208765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rgbClr val="3366FF"/>
                </a:solidFill>
                <a:latin typeface="Big Caslon"/>
                <a:cs typeface="Big Caslon"/>
              </a:rPr>
              <a:t>LOVE THE LOST </a:t>
            </a:r>
            <a:r>
              <a:rPr lang="en-US" sz="1000" b="1" dirty="0" smtClean="0">
                <a:latin typeface="Big Caslon"/>
                <a:cs typeface="Big Caslon"/>
              </a:rPr>
              <a:t>is divinely blessed to authorize the ordained minister for global gospel ministry </a:t>
            </a:r>
            <a:endParaRPr lang="en-US" sz="1000" b="1" dirty="0">
              <a:latin typeface="Big Caslon"/>
              <a:cs typeface="Big Caslon"/>
            </a:endParaRPr>
          </a:p>
        </p:txBody>
      </p:sp>
      <p:pic>
        <p:nvPicPr>
          <p:cNvPr id="2" name="Picture 1" descr="download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13" y="861238"/>
            <a:ext cx="1709772" cy="469310"/>
          </a:xfrm>
          <a:prstGeom prst="rect">
            <a:avLst/>
          </a:prstGeom>
        </p:spPr>
      </p:pic>
      <p:pic>
        <p:nvPicPr>
          <p:cNvPr id="13" name="Picture 12" descr="C:\Users\netx\Desktop\Untitled.png"/>
          <p:cNvPicPr/>
          <p:nvPr/>
        </p:nvPicPr>
        <p:blipFill rotWithShape="1"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alphaModFix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lasticWrap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032" t="12837" r="30036"/>
          <a:stretch/>
        </p:blipFill>
        <p:spPr bwMode="auto">
          <a:xfrm>
            <a:off x="2031902" y="136311"/>
            <a:ext cx="917227" cy="824196"/>
          </a:xfrm>
          <a:prstGeom prst="rect">
            <a:avLst/>
          </a:prstGeom>
          <a:noFill/>
          <a:ln>
            <a:noFill/>
          </a:ln>
          <a:effectLst>
            <a:softEdge rad="25400"/>
          </a:effectLst>
        </p:spPr>
      </p:pic>
    </p:spTree>
    <p:extLst>
      <p:ext uri="{BB962C8B-B14F-4D97-AF65-F5344CB8AC3E}">
        <p14:creationId xmlns:p14="http://schemas.microsoft.com/office/powerpoint/2010/main" val="28995006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1760</TotalTime>
  <Words>36</Words>
  <Application>Microsoft Macintosh PowerPoint</Application>
  <PresentationFormat>Custom</PresentationFormat>
  <Paragraphs>6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bryantstratton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Bhawani </dc:title>
  <dc:creator>Bhawani Bhujel</dc:creator>
  <cp:lastModifiedBy>Bhawani Bhujel</cp:lastModifiedBy>
  <cp:revision>18</cp:revision>
  <cp:lastPrinted>2018-09-14T23:19:51Z</cp:lastPrinted>
  <dcterms:created xsi:type="dcterms:W3CDTF">2017-02-19T20:09:36Z</dcterms:created>
  <dcterms:modified xsi:type="dcterms:W3CDTF">2018-09-14T23:24:52Z</dcterms:modified>
</cp:coreProperties>
</file>