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1" r:id="rId5"/>
    <p:sldId id="262" r:id="rId6"/>
    <p:sldId id="260" r:id="rId7"/>
    <p:sldId id="263" r:id="rId8"/>
    <p:sldId id="264" r:id="rId9"/>
    <p:sldId id="265" r:id="rId10"/>
    <p:sldId id="267" r:id="rId11"/>
    <p:sldId id="266" r:id="rId12"/>
  </p:sldIdLst>
  <p:sldSz cx="3200400" cy="2011363"/>
  <p:notesSz cx="6858000" cy="9144000"/>
  <p:defaultTextStyle>
    <a:defPPr>
      <a:defRPr lang="en-US"/>
    </a:defPPr>
    <a:lvl1pPr marL="0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148818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297636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446454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595272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744091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892909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041727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190545" algn="l" defTabSz="148818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1025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00" d="100"/>
          <a:sy n="400" d="100"/>
        </p:scale>
        <p:origin x="-1920" y="-704"/>
      </p:cViewPr>
      <p:guideLst>
        <p:guide orient="horz" pos="634"/>
        <p:guide pos="10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F61623-8CA3-664D-8066-178AFD5D26AA}" type="datetimeFigureOut">
              <a:rPr lang="en-US" smtClean="0"/>
              <a:t>9/14/18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1675" y="685800"/>
            <a:ext cx="5454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7B8296-55E6-6C44-ABE9-1E2865B913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172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1pPr>
    <a:lvl2pPr marL="148818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2pPr>
    <a:lvl3pPr marL="297636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3pPr>
    <a:lvl4pPr marL="446454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4pPr>
    <a:lvl5pPr marL="595272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5pPr>
    <a:lvl6pPr marL="744091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6pPr>
    <a:lvl7pPr marL="892909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7pPr>
    <a:lvl8pPr marL="1041727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8pPr>
    <a:lvl9pPr marL="1190545" algn="l" defTabSz="148818" rtl="0" eaLnBrk="1" latinLnBrk="0" hangingPunct="1">
      <a:defRPr sz="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1675" y="685800"/>
            <a:ext cx="545465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2CEF91-9387-8D4D-BD7F-8D20A04ECEA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3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0030" y="624827"/>
            <a:ext cx="2720340" cy="43113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" y="1139772"/>
            <a:ext cx="2240280" cy="5140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8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7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6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5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44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92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41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90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607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368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810" y="1292488"/>
            <a:ext cx="2720340" cy="399479"/>
          </a:xfrm>
        </p:spPr>
        <p:txBody>
          <a:bodyPr anchor="t"/>
          <a:lstStyle>
            <a:lvl1pPr algn="l">
              <a:defRPr sz="1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810" y="852501"/>
            <a:ext cx="2720340" cy="439986"/>
          </a:xfrm>
        </p:spPr>
        <p:txBody>
          <a:bodyPr anchor="b"/>
          <a:lstStyle>
            <a:lvl1pPr marL="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1pPr>
            <a:lvl2pPr marL="1488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2pPr>
            <a:lvl3pPr marL="297636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3pPr>
            <a:lvl4pPr marL="446454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4pPr>
            <a:lvl5pPr marL="595272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5pPr>
            <a:lvl6pPr marL="744091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6pPr>
            <a:lvl7pPr marL="892909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7pPr>
            <a:lvl8pPr marL="1041727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8pPr>
            <a:lvl9pPr marL="1190545" indent="0">
              <a:buNone/>
              <a:defRPr sz="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050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118" y="137816"/>
            <a:ext cx="477282" cy="389236"/>
          </a:xfrm>
        </p:spPr>
        <p:txBody>
          <a:bodyPr/>
          <a:lstStyle>
            <a:lvl1pPr>
              <a:defRPr sz="900"/>
            </a:lvl1pPr>
            <a:lvl2pPr>
              <a:defRPr sz="800"/>
            </a:lvl2pPr>
            <a:lvl3pPr>
              <a:defRPr sz="7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740" y="137816"/>
            <a:ext cx="477282" cy="389236"/>
          </a:xfrm>
        </p:spPr>
        <p:txBody>
          <a:bodyPr/>
          <a:lstStyle>
            <a:lvl1pPr>
              <a:defRPr sz="900"/>
            </a:lvl1pPr>
            <a:lvl2pPr>
              <a:defRPr sz="800"/>
            </a:lvl2pPr>
            <a:lvl3pPr>
              <a:defRPr sz="700"/>
            </a:lvl3pPr>
            <a:lvl4pPr>
              <a:defRPr sz="600"/>
            </a:lvl4pPr>
            <a:lvl5pPr>
              <a:defRPr sz="600"/>
            </a:lvl5pPr>
            <a:lvl6pPr>
              <a:defRPr sz="600"/>
            </a:lvl6pPr>
            <a:lvl7pPr>
              <a:defRPr sz="600"/>
            </a:lvl7pPr>
            <a:lvl8pPr>
              <a:defRPr sz="600"/>
            </a:lvl8pPr>
            <a:lvl9pPr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1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80549"/>
            <a:ext cx="2880360" cy="3352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" y="450229"/>
            <a:ext cx="1414066" cy="187634"/>
          </a:xfrm>
        </p:spPr>
        <p:txBody>
          <a:bodyPr anchor="b"/>
          <a:lstStyle>
            <a:lvl1pPr marL="0" indent="0">
              <a:buNone/>
              <a:defRPr sz="800" b="1"/>
            </a:lvl1pPr>
            <a:lvl2pPr marL="148818" indent="0">
              <a:buNone/>
              <a:defRPr sz="700" b="1"/>
            </a:lvl2pPr>
            <a:lvl3pPr marL="297636" indent="0">
              <a:buNone/>
              <a:defRPr sz="600" b="1"/>
            </a:lvl3pPr>
            <a:lvl4pPr marL="446454" indent="0">
              <a:buNone/>
              <a:defRPr sz="500" b="1"/>
            </a:lvl4pPr>
            <a:lvl5pPr marL="595272" indent="0">
              <a:buNone/>
              <a:defRPr sz="500" b="1"/>
            </a:lvl5pPr>
            <a:lvl6pPr marL="744091" indent="0">
              <a:buNone/>
              <a:defRPr sz="500" b="1"/>
            </a:lvl6pPr>
            <a:lvl7pPr marL="892909" indent="0">
              <a:buNone/>
              <a:defRPr sz="500" b="1"/>
            </a:lvl7pPr>
            <a:lvl8pPr marL="1041727" indent="0">
              <a:buNone/>
              <a:defRPr sz="500" b="1"/>
            </a:lvl8pPr>
            <a:lvl9pPr marL="1190545" indent="0">
              <a:buNone/>
              <a:defRPr sz="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0020" y="637863"/>
            <a:ext cx="1414066" cy="1158862"/>
          </a:xfrm>
        </p:spPr>
        <p:txBody>
          <a:bodyPr/>
          <a:lstStyle>
            <a:lvl1pPr>
              <a:defRPr sz="800"/>
            </a:lvl1pPr>
            <a:lvl2pPr>
              <a:defRPr sz="7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  <a:lvl6pPr>
              <a:defRPr sz="500"/>
            </a:lvl6pPr>
            <a:lvl7pPr>
              <a:defRPr sz="500"/>
            </a:lvl7pPr>
            <a:lvl8pPr>
              <a:defRPr sz="500"/>
            </a:lvl8pPr>
            <a:lvl9pPr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25759" y="450229"/>
            <a:ext cx="1414621" cy="187634"/>
          </a:xfrm>
        </p:spPr>
        <p:txBody>
          <a:bodyPr anchor="b"/>
          <a:lstStyle>
            <a:lvl1pPr marL="0" indent="0">
              <a:buNone/>
              <a:defRPr sz="800" b="1"/>
            </a:lvl1pPr>
            <a:lvl2pPr marL="148818" indent="0">
              <a:buNone/>
              <a:defRPr sz="700" b="1"/>
            </a:lvl2pPr>
            <a:lvl3pPr marL="297636" indent="0">
              <a:buNone/>
              <a:defRPr sz="600" b="1"/>
            </a:lvl3pPr>
            <a:lvl4pPr marL="446454" indent="0">
              <a:buNone/>
              <a:defRPr sz="500" b="1"/>
            </a:lvl4pPr>
            <a:lvl5pPr marL="595272" indent="0">
              <a:buNone/>
              <a:defRPr sz="500" b="1"/>
            </a:lvl5pPr>
            <a:lvl6pPr marL="744091" indent="0">
              <a:buNone/>
              <a:defRPr sz="500" b="1"/>
            </a:lvl6pPr>
            <a:lvl7pPr marL="892909" indent="0">
              <a:buNone/>
              <a:defRPr sz="500" b="1"/>
            </a:lvl7pPr>
            <a:lvl8pPr marL="1041727" indent="0">
              <a:buNone/>
              <a:defRPr sz="500" b="1"/>
            </a:lvl8pPr>
            <a:lvl9pPr marL="1190545" indent="0">
              <a:buNone/>
              <a:defRPr sz="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25759" y="637863"/>
            <a:ext cx="1414621" cy="1158862"/>
          </a:xfrm>
        </p:spPr>
        <p:txBody>
          <a:bodyPr/>
          <a:lstStyle>
            <a:lvl1pPr>
              <a:defRPr sz="800"/>
            </a:lvl1pPr>
            <a:lvl2pPr>
              <a:defRPr sz="700"/>
            </a:lvl2pPr>
            <a:lvl3pPr>
              <a:defRPr sz="600"/>
            </a:lvl3pPr>
            <a:lvl4pPr>
              <a:defRPr sz="500"/>
            </a:lvl4pPr>
            <a:lvl5pPr>
              <a:defRPr sz="500"/>
            </a:lvl5pPr>
            <a:lvl6pPr>
              <a:defRPr sz="500"/>
            </a:lvl6pPr>
            <a:lvl7pPr>
              <a:defRPr sz="500"/>
            </a:lvl7pPr>
            <a:lvl8pPr>
              <a:defRPr sz="500"/>
            </a:lvl8pPr>
            <a:lvl9pPr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628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920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3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80082"/>
            <a:ext cx="1052910" cy="340814"/>
          </a:xfrm>
        </p:spPr>
        <p:txBody>
          <a:bodyPr anchor="b"/>
          <a:lstStyle>
            <a:lvl1pPr algn="l">
              <a:defRPr sz="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268" y="80083"/>
            <a:ext cx="1789113" cy="1716643"/>
          </a:xfrm>
        </p:spPr>
        <p:txBody>
          <a:bodyPr/>
          <a:lstStyle>
            <a:lvl1pPr>
              <a:defRPr sz="1000"/>
            </a:lvl1pPr>
            <a:lvl2pPr>
              <a:defRPr sz="900"/>
            </a:lvl2pPr>
            <a:lvl3pPr>
              <a:defRPr sz="800"/>
            </a:lvl3pPr>
            <a:lvl4pPr>
              <a:defRPr sz="700"/>
            </a:lvl4pPr>
            <a:lvl5pPr>
              <a:defRPr sz="700"/>
            </a:lvl5pPr>
            <a:lvl6pPr>
              <a:defRPr sz="700"/>
            </a:lvl6pPr>
            <a:lvl7pPr>
              <a:defRPr sz="700"/>
            </a:lvl7pPr>
            <a:lvl8pPr>
              <a:defRPr sz="700"/>
            </a:lvl8pPr>
            <a:lvl9pPr>
              <a:defRPr sz="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" y="420897"/>
            <a:ext cx="1052910" cy="1375828"/>
          </a:xfrm>
        </p:spPr>
        <p:txBody>
          <a:bodyPr/>
          <a:lstStyle>
            <a:lvl1pPr marL="0" indent="0">
              <a:buNone/>
              <a:defRPr sz="500"/>
            </a:lvl1pPr>
            <a:lvl2pPr marL="148818" indent="0">
              <a:buNone/>
              <a:defRPr sz="400"/>
            </a:lvl2pPr>
            <a:lvl3pPr marL="297636" indent="0">
              <a:buNone/>
              <a:defRPr sz="300"/>
            </a:lvl3pPr>
            <a:lvl4pPr marL="446454" indent="0">
              <a:buNone/>
              <a:defRPr sz="300"/>
            </a:lvl4pPr>
            <a:lvl5pPr marL="595272" indent="0">
              <a:buNone/>
              <a:defRPr sz="300"/>
            </a:lvl5pPr>
            <a:lvl6pPr marL="744091" indent="0">
              <a:buNone/>
              <a:defRPr sz="300"/>
            </a:lvl6pPr>
            <a:lvl7pPr marL="892909" indent="0">
              <a:buNone/>
              <a:defRPr sz="300"/>
            </a:lvl7pPr>
            <a:lvl8pPr marL="1041727" indent="0">
              <a:buNone/>
              <a:defRPr sz="300"/>
            </a:lvl8pPr>
            <a:lvl9pPr marL="1190545" indent="0">
              <a:buNone/>
              <a:defRPr sz="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4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7301" y="1407954"/>
            <a:ext cx="1920240" cy="166217"/>
          </a:xfrm>
        </p:spPr>
        <p:txBody>
          <a:bodyPr anchor="b"/>
          <a:lstStyle>
            <a:lvl1pPr algn="l">
              <a:defRPr sz="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27301" y="179719"/>
            <a:ext cx="1920240" cy="1206818"/>
          </a:xfrm>
        </p:spPr>
        <p:txBody>
          <a:bodyPr/>
          <a:lstStyle>
            <a:lvl1pPr marL="0" indent="0">
              <a:buNone/>
              <a:defRPr sz="1000"/>
            </a:lvl1pPr>
            <a:lvl2pPr marL="148818" indent="0">
              <a:buNone/>
              <a:defRPr sz="900"/>
            </a:lvl2pPr>
            <a:lvl3pPr marL="297636" indent="0">
              <a:buNone/>
              <a:defRPr sz="800"/>
            </a:lvl3pPr>
            <a:lvl4pPr marL="446454" indent="0">
              <a:buNone/>
              <a:defRPr sz="700"/>
            </a:lvl4pPr>
            <a:lvl5pPr marL="595272" indent="0">
              <a:buNone/>
              <a:defRPr sz="700"/>
            </a:lvl5pPr>
            <a:lvl6pPr marL="744091" indent="0">
              <a:buNone/>
              <a:defRPr sz="700"/>
            </a:lvl6pPr>
            <a:lvl7pPr marL="892909" indent="0">
              <a:buNone/>
              <a:defRPr sz="700"/>
            </a:lvl7pPr>
            <a:lvl8pPr marL="1041727" indent="0">
              <a:buNone/>
              <a:defRPr sz="700"/>
            </a:lvl8pPr>
            <a:lvl9pPr marL="1190545" indent="0">
              <a:buNone/>
              <a:defRPr sz="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7301" y="1574171"/>
            <a:ext cx="1920240" cy="236056"/>
          </a:xfrm>
        </p:spPr>
        <p:txBody>
          <a:bodyPr/>
          <a:lstStyle>
            <a:lvl1pPr marL="0" indent="0">
              <a:buNone/>
              <a:defRPr sz="500"/>
            </a:lvl1pPr>
            <a:lvl2pPr marL="148818" indent="0">
              <a:buNone/>
              <a:defRPr sz="400"/>
            </a:lvl2pPr>
            <a:lvl3pPr marL="297636" indent="0">
              <a:buNone/>
              <a:defRPr sz="300"/>
            </a:lvl3pPr>
            <a:lvl4pPr marL="446454" indent="0">
              <a:buNone/>
              <a:defRPr sz="300"/>
            </a:lvl4pPr>
            <a:lvl5pPr marL="595272" indent="0">
              <a:buNone/>
              <a:defRPr sz="300"/>
            </a:lvl5pPr>
            <a:lvl6pPr marL="744091" indent="0">
              <a:buNone/>
              <a:defRPr sz="300"/>
            </a:lvl6pPr>
            <a:lvl7pPr marL="892909" indent="0">
              <a:buNone/>
              <a:defRPr sz="300"/>
            </a:lvl7pPr>
            <a:lvl8pPr marL="1041727" indent="0">
              <a:buNone/>
              <a:defRPr sz="300"/>
            </a:lvl8pPr>
            <a:lvl9pPr marL="1190545" indent="0">
              <a:buNone/>
              <a:defRPr sz="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86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172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2324" y="23746"/>
            <a:ext cx="251698" cy="50330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119" y="23746"/>
            <a:ext cx="702865" cy="50330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419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020" y="80549"/>
            <a:ext cx="2880360" cy="335227"/>
          </a:xfrm>
          <a:prstGeom prst="rect">
            <a:avLst/>
          </a:prstGeom>
        </p:spPr>
        <p:txBody>
          <a:bodyPr vert="horz" lIns="29764" tIns="14881" rIns="29764" bIns="1488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" y="469319"/>
            <a:ext cx="2880360" cy="1327407"/>
          </a:xfrm>
          <a:prstGeom prst="rect">
            <a:avLst/>
          </a:prstGeom>
        </p:spPr>
        <p:txBody>
          <a:bodyPr vert="horz" lIns="29764" tIns="14881" rIns="29764" bIns="1488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0020" y="1864236"/>
            <a:ext cx="746760" cy="107086"/>
          </a:xfrm>
          <a:prstGeom prst="rect">
            <a:avLst/>
          </a:prstGeom>
        </p:spPr>
        <p:txBody>
          <a:bodyPr vert="horz" lIns="29764" tIns="14881" rIns="29764" bIns="14881" rtlCol="0" anchor="ctr"/>
          <a:lstStyle>
            <a:lvl1pPr algn="l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76D0E-2823-9045-B365-BEBBC075B838}" type="datetimeFigureOut">
              <a:rPr lang="en-US" smtClean="0"/>
              <a:t>9/14/18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3470" y="1864236"/>
            <a:ext cx="1013460" cy="107086"/>
          </a:xfrm>
          <a:prstGeom prst="rect">
            <a:avLst/>
          </a:prstGeom>
        </p:spPr>
        <p:txBody>
          <a:bodyPr vert="horz" lIns="29764" tIns="14881" rIns="29764" bIns="14881" rtlCol="0" anchor="ctr"/>
          <a:lstStyle>
            <a:lvl1pPr algn="ctr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93620" y="1864236"/>
            <a:ext cx="746760" cy="107086"/>
          </a:xfrm>
          <a:prstGeom prst="rect">
            <a:avLst/>
          </a:prstGeom>
        </p:spPr>
        <p:txBody>
          <a:bodyPr vert="horz" lIns="29764" tIns="14881" rIns="29764" bIns="14881" rtlCol="0" anchor="ctr"/>
          <a:lstStyle>
            <a:lvl1pPr algn="r">
              <a:defRPr sz="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16CCD-D7C8-1A40-A0D1-2D89F66F5B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388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8818" rtl="0" eaLnBrk="1" latinLnBrk="0" hangingPunct="1">
        <a:spcBef>
          <a:spcPct val="0"/>
        </a:spcBef>
        <a:buNone/>
        <a:defRPr sz="1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1613" indent="-111613" algn="l" defTabSz="148818" rtl="0" eaLnBrk="1" latinLnBrk="0" hangingPunct="1">
        <a:spcBef>
          <a:spcPct val="20000"/>
        </a:spcBef>
        <a:buFont typeface="Arial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41830" indent="-93011" algn="l" defTabSz="148818" rtl="0" eaLnBrk="1" latinLnBrk="0" hangingPunct="1">
        <a:spcBef>
          <a:spcPct val="20000"/>
        </a:spcBef>
        <a:buFont typeface="Arial"/>
        <a:buChar char="–"/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372046" indent="-74409" algn="l" defTabSz="148818" rtl="0" eaLnBrk="1" latinLnBrk="0" hangingPunct="1">
        <a:spcBef>
          <a:spcPct val="20000"/>
        </a:spcBef>
        <a:buFont typeface="Arial"/>
        <a:buChar char="•"/>
        <a:defRPr sz="800" kern="1200">
          <a:solidFill>
            <a:schemeClr val="tx1"/>
          </a:solidFill>
          <a:latin typeface="+mn-lt"/>
          <a:ea typeface="+mn-ea"/>
          <a:cs typeface="+mn-cs"/>
        </a:defRPr>
      </a:lvl3pPr>
      <a:lvl4pPr marL="520863" indent="-74409" algn="l" defTabSz="148818" rtl="0" eaLnBrk="1" latinLnBrk="0" hangingPunct="1">
        <a:spcBef>
          <a:spcPct val="20000"/>
        </a:spcBef>
        <a:buFont typeface="Arial"/>
        <a:buChar char="–"/>
        <a:defRPr sz="700" kern="1200">
          <a:solidFill>
            <a:schemeClr val="tx1"/>
          </a:solidFill>
          <a:latin typeface="+mn-lt"/>
          <a:ea typeface="+mn-ea"/>
          <a:cs typeface="+mn-cs"/>
        </a:defRPr>
      </a:lvl4pPr>
      <a:lvl5pPr marL="669681" indent="-74409" algn="l" defTabSz="148818" rtl="0" eaLnBrk="1" latinLnBrk="0" hangingPunct="1">
        <a:spcBef>
          <a:spcPct val="20000"/>
        </a:spcBef>
        <a:buFont typeface="Arial"/>
        <a:buChar char="»"/>
        <a:defRPr sz="700" kern="1200">
          <a:solidFill>
            <a:schemeClr val="tx1"/>
          </a:solidFill>
          <a:latin typeface="+mn-lt"/>
          <a:ea typeface="+mn-ea"/>
          <a:cs typeface="+mn-cs"/>
        </a:defRPr>
      </a:lvl5pPr>
      <a:lvl6pPr marL="818500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6pPr>
      <a:lvl7pPr marL="967318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7pPr>
      <a:lvl8pPr marL="1116136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8pPr>
      <a:lvl9pPr marL="1264954" indent="-74409" algn="l" defTabSz="148818" rtl="0" eaLnBrk="1" latinLnBrk="0" hangingPunct="1">
        <a:spcBef>
          <a:spcPct val="20000"/>
        </a:spcBef>
        <a:buFont typeface="Arial"/>
        <a:buChar char="•"/>
        <a:defRPr sz="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1pPr>
      <a:lvl2pPr marL="148818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2pPr>
      <a:lvl3pPr marL="297636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3pPr>
      <a:lvl4pPr marL="446454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4pPr>
      <a:lvl5pPr marL="595272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5pPr>
      <a:lvl6pPr marL="744091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6pPr>
      <a:lvl7pPr marL="892909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7pPr>
      <a:lvl8pPr marL="1041727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8pPr>
      <a:lvl9pPr marL="1190545" algn="l" defTabSz="148818" rtl="0" eaLnBrk="1" latinLnBrk="0" hangingPunct="1">
        <a:defRPr sz="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microsoft.com/office/2007/relationships/hdphoto" Target="../media/hdphoto1.wdp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microsoft.com/office/2007/relationships/hdphoto" Target="../media/hdphoto2.wdp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6.jpeg"/><Relationship Id="rId6" Type="http://schemas.microsoft.com/office/2007/relationships/hdphoto" Target="../media/hdphoto3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7.jpeg"/><Relationship Id="rId6" Type="http://schemas.microsoft.com/office/2007/relationships/hdphoto" Target="../media/hdphoto4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8.png"/><Relationship Id="rId6" Type="http://schemas.microsoft.com/office/2007/relationships/hdphoto" Target="../media/hdphoto5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9.png"/><Relationship Id="rId6" Type="http://schemas.microsoft.com/office/2007/relationships/hdphoto" Target="../media/hdphoto6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2.png"/><Relationship Id="rId6" Type="http://schemas.microsoft.com/office/2007/relationships/hdphoto" Target="../media/hdphoto7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3.jpeg"/><Relationship Id="rId6" Type="http://schemas.microsoft.com/office/2007/relationships/hdphoto" Target="../media/hdphoto8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41210015_731307607211426_6283007876638179328_n.jpg"/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362" b="11206"/>
          <a:stretch/>
        </p:blipFill>
        <p:spPr>
          <a:xfrm>
            <a:off x="2187130" y="606425"/>
            <a:ext cx="852459" cy="95812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4" y="442727"/>
            <a:ext cx="1539025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0001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5350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TAMANG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PURNA 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:11</a:t>
            </a: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-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01-1979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0" y="1327726"/>
            <a:ext cx="1016515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Avenir Heavy"/>
                <a:cs typeface="Avenir Heavy"/>
              </a:rPr>
              <a:t>176 Imperial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venir Heavy"/>
                <a:cs typeface="Avenir Heavy"/>
              </a:rPr>
              <a:t>Dr.</a:t>
            </a:r>
          </a:p>
          <a:p>
            <a:pPr algn="ctr">
              <a:lnSpc>
                <a:spcPct val="110000"/>
              </a:lnSpc>
            </a:pP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venir Heavy"/>
                <a:cs typeface="Avenir Heavy"/>
              </a:rPr>
              <a:t>Amherst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venir Heavy"/>
                <a:cs typeface="Avenir Heavy"/>
              </a:rPr>
              <a:t>,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venir Heavy"/>
                <a:cs typeface="Avenir Heavy"/>
              </a:rPr>
              <a:t>NY 14226</a:t>
            </a:r>
            <a:endParaRPr lang="en-US" sz="700" dirty="0">
              <a:solidFill>
                <a:schemeClr val="tx1">
                  <a:lumMod val="95000"/>
                  <a:lumOff val="5000"/>
                </a:schemeClr>
              </a:solidFill>
              <a:latin typeface="Avenir Heavy"/>
              <a:cs typeface="Avenir Heavy"/>
            </a:endParaRPr>
          </a:p>
        </p:txBody>
      </p:sp>
    </p:spTree>
    <p:extLst>
      <p:ext uri="{BB962C8B-B14F-4D97-AF65-F5344CB8AC3E}">
        <p14:creationId xmlns:p14="http://schemas.microsoft.com/office/powerpoint/2010/main" val="2125341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5" y="442727"/>
            <a:ext cx="1548550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33332430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002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BHUJEL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RAM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:01-</a:t>
            </a: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2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1-1991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2" name="Picture 1" descr="41134518_731308813877972_4719577370724401152_n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4" t="4894" r="23871" b="10339"/>
          <a:stretch/>
        </p:blipFill>
        <p:spPr>
          <a:xfrm>
            <a:off x="2200275" y="709330"/>
            <a:ext cx="746125" cy="84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24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1057385_731307450544775_4098495928304926720_n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88" t="4736" b="14759"/>
          <a:stretch/>
        </p:blipFill>
        <p:spPr>
          <a:xfrm>
            <a:off x="2172815" y="623703"/>
            <a:ext cx="866775" cy="9415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4" y="442727"/>
            <a:ext cx="1532675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0003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AMANI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EMMANUEL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:06-28-1993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</p:spTree>
    <p:extLst>
      <p:ext uri="{BB962C8B-B14F-4D97-AF65-F5344CB8AC3E}">
        <p14:creationId xmlns:p14="http://schemas.microsoft.com/office/powerpoint/2010/main" val="4817343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5" y="442727"/>
            <a:ext cx="1529500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0004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DARJEE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UMESH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:08-02-1983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2" name="Picture 1" descr="40874054_730349387307248_1917133874626822144_n.jpg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26" r="13851"/>
          <a:stretch/>
        </p:blipFill>
        <p:spPr>
          <a:xfrm>
            <a:off x="2228404" y="708025"/>
            <a:ext cx="727521" cy="8345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3119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5" y="442727"/>
            <a:ext cx="1529500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33332430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005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KALIKOTEY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BIRENDRA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:01-01-1980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10" name="Picture 9" descr="IMG_0546.JPG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47" t="8514" r="11506"/>
          <a:stretch/>
        </p:blipFill>
        <p:spPr>
          <a:xfrm>
            <a:off x="2136776" y="727075"/>
            <a:ext cx="871064" cy="82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5" y="442727"/>
            <a:ext cx="1548550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0006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KHADKA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BIJAYA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:11-18-1994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2" name="Picture 1" descr="IMG_0558.JPG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9800" r="77200">
                        <a14:backgroundMark x1="66375" y1="68327" x2="66375" y2="68327"/>
                        <a14:backgroundMark x1="37650" y1="69084" x2="37650" y2="69084"/>
                        <a14:backgroundMark x1="62975" y1="64769" x2="62975" y2="64769"/>
                        <a14:backgroundMark x1="60275" y1="69084" x2="60275" y2="6908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20" r="22968"/>
          <a:stretch/>
        </p:blipFill>
        <p:spPr>
          <a:xfrm>
            <a:off x="2112490" y="623703"/>
            <a:ext cx="927100" cy="95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3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5" y="442727"/>
            <a:ext cx="1535850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33332430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007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GAJMERE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SANTA B.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:03-10-1979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4" name="Picture 3" descr="37736702_1994473060577533_3930620598895509504_n.jpg"/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98" b="82065" l="22500" r="99792">
                        <a14:foregroundMark x1="59271" y1="69656" x2="59271" y2="69656"/>
                        <a14:foregroundMark x1="71875" y1="58081" x2="71875" y2="58081"/>
                        <a14:foregroundMark x1="69792" y1="55370" x2="69792" y2="55370"/>
                        <a14:foregroundMark x1="69792" y1="55370" x2="69792" y2="55370"/>
                        <a14:foregroundMark x1="71354" y1="62982" x2="71354" y2="62982"/>
                        <a14:foregroundMark x1="71354" y1="62982" x2="71354" y2="62982"/>
                        <a14:foregroundMark x1="39063" y1="27633" x2="39063" y2="27633"/>
                        <a14:foregroundMark x1="66250" y1="11575" x2="66250" y2="11575"/>
                        <a14:foregroundMark x1="99792" y1="35454" x2="99792" y2="35454"/>
                        <a14:foregroundMark x1="61458" y1="79353" x2="61458" y2="79353"/>
                        <a14:foregroundMark x1="25208" y1="77164" x2="25208" y2="77164"/>
                        <a14:foregroundMark x1="29792" y1="78832" x2="29792" y2="78832"/>
                        <a14:backgroundMark x1="75104" y1="22315" x2="75104" y2="22315"/>
                        <a14:backgroundMark x1="74896" y1="27633" x2="74896" y2="27633"/>
                        <a14:backgroundMark x1="69583" y1="35975" x2="69583" y2="35975"/>
                        <a14:backgroundMark x1="69063" y1="18040" x2="69063" y2="18040"/>
                        <a14:backgroundMark x1="69063" y1="20438" x2="69063" y2="204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33" t="8839" r="10037" b="17473"/>
          <a:stretch/>
        </p:blipFill>
        <p:spPr>
          <a:xfrm>
            <a:off x="2124075" y="658142"/>
            <a:ext cx="928215" cy="928273"/>
          </a:xfrm>
          <a:prstGeom prst="rect">
            <a:avLst/>
          </a:prstGeom>
          <a:scene3d>
            <a:camera prst="obliqueTop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915975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4" y="442727"/>
            <a:ext cx="1539025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0008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BHUJEL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DHAN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:04-25-1949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2" name="Picture 1" descr="40790429_796724934052471_7995167288921686016_n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4" t="5998" r="7106" b="36227"/>
          <a:stretch/>
        </p:blipFill>
        <p:spPr>
          <a:xfrm>
            <a:off x="2187130" y="740660"/>
            <a:ext cx="812801" cy="830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140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4" y="442727"/>
            <a:ext cx="1539025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0009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RAI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KRISHNA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08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-22-1975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3" name="Picture 2" descr="15170878_10207553640179451_5630390704115033631_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830" y="682626"/>
            <a:ext cx="852459" cy="87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61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5" y="442727"/>
            <a:ext cx="1554900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0010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POUDYEL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DAVE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:01</a:t>
            </a: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-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01-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1981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3" name="Picture 2" descr="41712307_735566323452221_8989407120789078016_n.jpg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46" b="100000" l="659" r="100000">
                        <a14:foregroundMark x1="36992" y1="33438" x2="36992" y2="33438"/>
                        <a14:foregroundMark x1="23491" y1="17500" x2="23491" y2="17500"/>
                        <a14:foregroundMark x1="48628" y1="78854" x2="48628" y2="78854"/>
                        <a14:foregroundMark x1="38858" y1="15208" x2="38858" y2="15208"/>
                        <a14:backgroundMark x1="78485" y1="17083" x2="78485" y2="17083"/>
                        <a14:backgroundMark x1="73655" y1="8542" x2="73655" y2="8542"/>
                        <a14:backgroundMark x1="36992" y1="11146" x2="36992" y2="11146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31" r="2910" b="11445"/>
          <a:stretch/>
        </p:blipFill>
        <p:spPr>
          <a:xfrm>
            <a:off x="2178872" y="733425"/>
            <a:ext cx="827853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66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875" y="69850"/>
            <a:ext cx="2676525" cy="338526"/>
          </a:xfrm>
          <a:prstGeom prst="rect">
            <a:avLst/>
          </a:prstGeom>
          <a:blipFill rotWithShape="1">
            <a:blip r:embed="rId3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Front" fov="9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  <a:sp3d z="101600" extrusionH="57150">
              <a:bevelT w="69850" h="38100" prst="slope"/>
              <a:bevelB w="69850" h="38100" prst="artDeco"/>
            </a:sp3d>
          </a:bodyPr>
          <a:lstStyle/>
          <a:p>
            <a:pPr algn="ctr"/>
            <a:r>
              <a:rPr lang="en-US" sz="1600" dirty="0">
                <a:ln w="9525" cap="flat" cmpd="sng">
                  <a:solidFill>
                    <a:srgbClr val="FFFF00"/>
                  </a:solidFill>
                  <a:prstDash val="lgDashDot"/>
                  <a:bevel/>
                </a:ln>
                <a:pattFill prst="pct5">
                  <a:fgClr>
                    <a:prstClr val="black"/>
                  </a:fgClr>
                  <a:bgClr>
                    <a:prstClr val="white"/>
                  </a:bgClr>
                </a:pattFill>
                <a:effectLst>
                  <a:outerShdw blurRad="152400" dist="330200" dir="1800000" sx="33000" sy="33000" algn="tl" rotWithShape="0">
                    <a:srgbClr val="000000">
                      <a:alpha val="53000"/>
                    </a:srgbClr>
                  </a:outerShdw>
                </a:effectLst>
                <a:latin typeface="Arial Black"/>
                <a:cs typeface="Arial Black"/>
              </a:rPr>
              <a:t>LOVE THE LOST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8724" y="442727"/>
            <a:ext cx="1583475" cy="21541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12" tIns="45706" rIns="91412" bIns="45706" rtlCol="0">
            <a:spAutoFit/>
          </a:bodyPr>
          <a:lstStyle/>
          <a:p>
            <a:pPr algn="ctr"/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MINISTER </a:t>
            </a:r>
            <a:r>
              <a:rPr lang="en-US" sz="800" b="1" dirty="0">
                <a:solidFill>
                  <a:srgbClr val="3366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ID</a:t>
            </a:r>
            <a:r>
              <a:rPr lang="en-US" sz="800" b="1" dirty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# 47-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3333243</a:t>
            </a:r>
            <a:r>
              <a:rPr lang="en-US" sz="800" b="1" dirty="0" smtClean="0">
                <a:solidFill>
                  <a:srgbClr val="0000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0011</a:t>
            </a:r>
            <a:r>
              <a:rPr lang="en-US" sz="800" b="1" dirty="0" smtClean="0">
                <a:solidFill>
                  <a:srgbClr val="8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Humanist"/>
                <a:cs typeface="Humanist"/>
              </a:rPr>
              <a:t> </a:t>
            </a:r>
            <a:endParaRPr lang="en-US" sz="800" b="1" dirty="0">
              <a:solidFill>
                <a:srgbClr val="80000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Humanist"/>
              <a:cs typeface="Humanis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6775" y="658142"/>
            <a:ext cx="1270000" cy="1001784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LAST </a:t>
            </a:r>
            <a:r>
              <a:rPr lang="en-US" sz="9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"/>
                <a:cs typeface="Times"/>
              </a:rPr>
              <a:t>NAME</a:t>
            </a:r>
          </a:p>
          <a:p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GUDIWADA</a:t>
            </a:r>
            <a:endParaRPr lang="en-US" sz="8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10000"/>
              </a:lnSpc>
            </a:pPr>
            <a:r>
              <a:rPr lang="en-US" sz="900" dirty="0">
                <a:solidFill>
                  <a:srgbClr val="0D0D0D"/>
                </a:solidFill>
                <a:latin typeface="Times"/>
                <a:cs typeface="Times"/>
              </a:rPr>
              <a:t>FIRST </a:t>
            </a:r>
            <a:r>
              <a:rPr lang="en-US" sz="900" dirty="0" smtClean="0">
                <a:solidFill>
                  <a:srgbClr val="0D0D0D"/>
                </a:solidFill>
                <a:latin typeface="Times"/>
                <a:cs typeface="Times"/>
              </a:rPr>
              <a:t>NAME </a:t>
            </a:r>
          </a:p>
          <a:p>
            <a:pPr>
              <a:lnSpc>
                <a:spcPct val="110000"/>
              </a:lnSpc>
            </a:pPr>
            <a:r>
              <a:rPr lang="en-US" sz="900" dirty="0" smtClean="0">
                <a:solidFill>
                  <a:srgbClr val="800000"/>
                </a:solidFill>
                <a:latin typeface="Times"/>
                <a:cs typeface="Times"/>
              </a:rPr>
              <a:t>NIKHIL</a:t>
            </a:r>
            <a:endParaRPr lang="en-US" sz="900" dirty="0">
              <a:solidFill>
                <a:srgbClr val="800000"/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DOB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: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02</a:t>
            </a: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-20-1991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  <a:p>
            <a:pPr>
              <a:lnSpc>
                <a:spcPct val="120000"/>
              </a:lnSpc>
            </a:pPr>
            <a:r>
              <a:rPr lang="en-US" sz="900" dirty="0" smtClean="0">
                <a:solidFill>
                  <a:schemeClr val="accent1">
                    <a:lumMod val="50000"/>
                  </a:schemeClr>
                </a:solidFill>
                <a:latin typeface="Times"/>
                <a:cs typeface="Times"/>
              </a:rPr>
              <a:t>GENDER:MALE</a:t>
            </a:r>
            <a:endParaRPr lang="en-US" sz="900" dirty="0">
              <a:solidFill>
                <a:schemeClr val="accent1">
                  <a:lumMod val="50000"/>
                </a:schemeClr>
              </a:solidFill>
              <a:latin typeface="Times"/>
              <a:cs typeface="Time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5873" y="1630686"/>
            <a:ext cx="992523" cy="338526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r>
              <a:rPr lang="en-US" sz="800" dirty="0">
                <a:solidFill>
                  <a:srgbClr val="0000FF"/>
                </a:solidFill>
              </a:rPr>
              <a:t>Issued:09-08-2018</a:t>
            </a:r>
          </a:p>
          <a:p>
            <a:r>
              <a:rPr lang="en-US" sz="800" dirty="0" smtClean="0">
                <a:solidFill>
                  <a:srgbClr val="E46C0A"/>
                </a:solidFill>
              </a:rPr>
              <a:t>Expires:</a:t>
            </a:r>
            <a:r>
              <a:rPr lang="en-US" sz="800" dirty="0">
                <a:solidFill>
                  <a:srgbClr val="E46C0A"/>
                </a:solidFill>
              </a:rPr>
              <a:t>09-08-</a:t>
            </a:r>
            <a:r>
              <a:rPr lang="en-US" sz="800" dirty="0" smtClean="0">
                <a:solidFill>
                  <a:srgbClr val="E46C0A"/>
                </a:solidFill>
              </a:rPr>
              <a:t>2024</a:t>
            </a:r>
            <a:endParaRPr lang="en-US" sz="800" dirty="0">
              <a:solidFill>
                <a:srgbClr val="E46C0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187130" y="1517146"/>
            <a:ext cx="852460" cy="400081"/>
          </a:xfrm>
          <a:prstGeom prst="rect">
            <a:avLst/>
          </a:prstGeom>
        </p:spPr>
        <p:txBody>
          <a:bodyPr wrap="none" lIns="91412" tIns="45706" rIns="91412" bIns="45706">
            <a:spAutoFit/>
          </a:bodyPr>
          <a:lstStyle/>
          <a:p>
            <a:pPr algn="ctr"/>
            <a:r>
              <a:rPr lang="en-US" sz="800" b="1" dirty="0" smtClean="0">
                <a:ln w="3175" cmpd="sng">
                  <a:noFill/>
                  <a:prstDash val="dot"/>
                </a:ln>
                <a:solidFill>
                  <a:srgbClr val="10253D"/>
                </a:solidFill>
              </a:rPr>
              <a:t>MINISTRY TITLE</a:t>
            </a:r>
          </a:p>
          <a:p>
            <a:pPr algn="dist"/>
            <a:r>
              <a:rPr lang="en-US" sz="1200" b="1" dirty="0" smtClean="0">
                <a:solidFill>
                  <a:srgbClr val="008000"/>
                </a:solidFill>
                <a:latin typeface="Colonna MT"/>
                <a:cs typeface="Colonna MT"/>
              </a:rPr>
              <a:t>PASTOR</a:t>
            </a:r>
            <a:endParaRPr lang="en-US" sz="800" b="1" dirty="0">
              <a:solidFill>
                <a:srgbClr val="008000"/>
              </a:solidFill>
              <a:latin typeface="Colonna MT"/>
              <a:cs typeface="Colonna MT"/>
            </a:endParaRPr>
          </a:p>
        </p:txBody>
      </p:sp>
      <p:pic>
        <p:nvPicPr>
          <p:cNvPr id="16" name="Picture 15" descr="C:\Users\netx\Desktop\Untitled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2" t="12837" r="30036"/>
          <a:stretch/>
        </p:blipFill>
        <p:spPr bwMode="auto">
          <a:xfrm>
            <a:off x="129522" y="623703"/>
            <a:ext cx="786351" cy="727651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1940" y="1327726"/>
            <a:ext cx="894210" cy="327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176 Imperial Dr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       </a:t>
            </a:r>
            <a:r>
              <a:rPr lang="en-US" sz="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Amherst, </a:t>
            </a:r>
            <a:r>
              <a:rPr lang="en-US" sz="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NY 14226</a:t>
            </a:r>
          </a:p>
        </p:txBody>
      </p:sp>
      <p:pic>
        <p:nvPicPr>
          <p:cNvPr id="2" name="Picture 1" descr="21743216_1438965446197590_4023910299336802190_n.jpg"/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09" t="5999" r="15336" b="14285"/>
          <a:stretch/>
        </p:blipFill>
        <p:spPr>
          <a:xfrm flipH="1">
            <a:off x="2136775" y="658142"/>
            <a:ext cx="923924" cy="972544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868315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4568</TotalTime>
  <Words>512</Words>
  <Application>Microsoft Macintosh PowerPoint</Application>
  <PresentationFormat>Custom</PresentationFormat>
  <Paragraphs>166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bryantstratton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Bhawani Bhujel</dc:creator>
  <cp:lastModifiedBy>Bhawani Bhujel</cp:lastModifiedBy>
  <cp:revision>28</cp:revision>
  <cp:lastPrinted>2018-09-15T00:04:35Z</cp:lastPrinted>
  <dcterms:created xsi:type="dcterms:W3CDTF">2018-09-04T03:58:32Z</dcterms:created>
  <dcterms:modified xsi:type="dcterms:W3CDTF">2018-09-15T00:09:07Z</dcterms:modified>
</cp:coreProperties>
</file>